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DF22-96C6-4320-9B50-471E73F74092}" type="datetimeFigureOut">
              <a:rPr lang="en-US" smtClean="0"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1652-A1DC-47B4-B791-912F57BCF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26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DF22-96C6-4320-9B50-471E73F74092}" type="datetimeFigureOut">
              <a:rPr lang="en-US" smtClean="0"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1652-A1DC-47B4-B791-912F57BCF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4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DF22-96C6-4320-9B50-471E73F74092}" type="datetimeFigureOut">
              <a:rPr lang="en-US" smtClean="0"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1652-A1DC-47B4-B791-912F57BCF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DF22-96C6-4320-9B50-471E73F74092}" type="datetimeFigureOut">
              <a:rPr lang="en-US" smtClean="0"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1652-A1DC-47B4-B791-912F57BCF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01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DF22-96C6-4320-9B50-471E73F74092}" type="datetimeFigureOut">
              <a:rPr lang="en-US" smtClean="0"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1652-A1DC-47B4-B791-912F57BCF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41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DF22-96C6-4320-9B50-471E73F74092}" type="datetimeFigureOut">
              <a:rPr lang="en-US" smtClean="0"/>
              <a:t>12/22/2012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1652-A1DC-47B4-B791-912F57BCF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9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DF22-96C6-4320-9B50-471E73F74092}" type="datetimeFigureOut">
              <a:rPr lang="en-US" smtClean="0"/>
              <a:t>12/22/2012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1652-A1DC-47B4-B791-912F57BCF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DF22-96C6-4320-9B50-471E73F74092}" type="datetimeFigureOut">
              <a:rPr lang="en-US" smtClean="0"/>
              <a:t>12/22/2012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1652-A1DC-47B4-B791-912F57BCF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63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DF22-96C6-4320-9B50-471E73F74092}" type="datetimeFigureOut">
              <a:rPr lang="en-US" smtClean="0"/>
              <a:t>12/22/2012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1652-A1DC-47B4-B791-912F57BCF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26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DF22-96C6-4320-9B50-471E73F74092}" type="datetimeFigureOut">
              <a:rPr lang="en-US" smtClean="0"/>
              <a:t>12/22/2012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1652-A1DC-47B4-B791-912F57BCF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87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DF22-96C6-4320-9B50-471E73F74092}" type="datetimeFigureOut">
              <a:rPr lang="en-US" smtClean="0"/>
              <a:t>12/22/2012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51652-A1DC-47B4-B791-912F57BCF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661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DF22-96C6-4320-9B50-471E73F74092}" type="datetimeFigureOut">
              <a:rPr lang="en-US" smtClean="0"/>
              <a:t>12/22/2012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51652-A1DC-47B4-B791-912F57BCF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27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n.wikipedia.org/wiki/File:2008_Top1percentUSA.pn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Occupy_Ghent.jpg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en.wikipedia.org/wiki/File:Day_14_Occupy_Wall_Street_September_30_2011_Shankbone_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File:Wall_Street_Protest_by_Louis_Lanzano.jpg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jpeg"/><Relationship Id="rId10" Type="http://schemas.openxmlformats.org/officeDocument/2006/relationships/hyperlink" Target="http://en.wikipedia.org/wiki/File:Inequality-by-Kenworthy.png" TargetMode="External"/><Relationship Id="rId4" Type="http://schemas.openxmlformats.org/officeDocument/2006/relationships/hyperlink" Target="http://en.wikipedia.org/wiki/File:Occupy_Oakland_99_Percent_signs.jpg" TargetMode="External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4082" t="29706" r="23068" b="19706"/>
          <a:stretch/>
        </p:blipFill>
        <p:spPr bwMode="auto">
          <a:xfrm>
            <a:off x="0" y="360040"/>
            <a:ext cx="9144000" cy="6165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3798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39707" t="29117" r="28859" b="38530"/>
          <a:stretch/>
        </p:blipFill>
        <p:spPr bwMode="auto">
          <a:xfrm>
            <a:off x="0" y="692696"/>
            <a:ext cx="9144000" cy="5238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5614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39872" t="32941" r="29722" b="26765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6817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40038" t="33235" r="29520" b="2647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0589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40203" t="32941" r="29520" b="2676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69154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39707" t="38824" r="29355" b="2264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66742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upload.wikimedia.org/wikipedia/commons/thumb/d/d7/2008_Top1percentUSA.png/275px-2008_Top1percentUSA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816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upload.wikimedia.org/wikipedia/commons/thumb/0/03/Day_14_Occupy_Wall_Street_September_30_2011_Shankbone_2.JPG/220px-Day_14_Occupy_Wall_Street_September_30_2011_Shankbone_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4320480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upload.wikimedia.org/wikipedia/commons/thumb/f/f5/Occupy_Oakland_99_Percent_signs.jpg/275px-Occupy_Oakland_99_Percent_signs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17502"/>
            <a:ext cx="3973984" cy="2887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http://upload.wikimedia.org/wikipedia/commons/thumb/f/f7/Wall_Street_Protest_by_Louis_Lanzano.jpg/220px-Wall_Street_Protest_by_Louis_Lanzano.jpg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790" y="188640"/>
            <a:ext cx="3703682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upload.wikimedia.org/wikipedia/commons/thumb/2/23/Occupy_Ghent.jpg/220px-Occupy_Ghent.jpg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84984"/>
            <a:ext cx="2095500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upload.wikimedia.org/wikipedia/commons/thumb/7/7b/Inequality-by-Kenworthy.png/150px-Inequality-by-Kenworthy.png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421" y="3789040"/>
            <a:ext cx="2329815" cy="2905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8894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Laurent Ledoux</dc:creator>
  <cp:lastModifiedBy>Laurent Ledoux</cp:lastModifiedBy>
  <cp:revision>1</cp:revision>
  <dcterms:created xsi:type="dcterms:W3CDTF">2012-12-22T06:21:59Z</dcterms:created>
  <dcterms:modified xsi:type="dcterms:W3CDTF">2012-12-22T06:29:53Z</dcterms:modified>
</cp:coreProperties>
</file>